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393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24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965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1072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8208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4874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0837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9620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4088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072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791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62FC0-E0F5-42A6-9E53-867416A34EBD}" type="datetimeFigureOut">
              <a:rPr lang="ko-KR" altLang="en-US" smtClean="0"/>
              <a:t>2020-08-14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F0CD9-7C39-491F-9167-CE0F8207F87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4719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7504" y="116632"/>
            <a:ext cx="8928992" cy="662473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300" dirty="0" smtClean="0">
              <a:solidFill>
                <a:schemeClr val="tx1"/>
              </a:solidFill>
            </a:endParaRPr>
          </a:p>
          <a:p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ko-KR" altLang="en-US" sz="1500" dirty="0" smtClean="0">
                <a:solidFill>
                  <a:schemeClr val="tx1"/>
                </a:solidFill>
              </a:rPr>
              <a:t>■ </a:t>
            </a:r>
            <a:r>
              <a:rPr lang="ko-KR" altLang="en-US" sz="1500" b="1" dirty="0" smtClean="0">
                <a:solidFill>
                  <a:schemeClr val="tx1"/>
                </a:solidFill>
              </a:rPr>
              <a:t>코로나</a:t>
            </a:r>
            <a:r>
              <a:rPr lang="en-US" altLang="ko-KR" sz="1500" b="1" dirty="0" smtClean="0">
                <a:solidFill>
                  <a:schemeClr val="tx1"/>
                </a:solidFill>
              </a:rPr>
              <a:t>19</a:t>
            </a:r>
            <a:r>
              <a:rPr lang="ko-KR" altLang="en-US" sz="1500" b="1" dirty="0" smtClean="0">
                <a:solidFill>
                  <a:schemeClr val="tx1"/>
                </a:solidFill>
              </a:rPr>
              <a:t> 예방 및 방역 계획</a:t>
            </a:r>
            <a:endParaRPr lang="en-US" altLang="ko-KR" sz="1500" b="1" dirty="0" smtClean="0">
              <a:solidFill>
                <a:schemeClr val="tx1"/>
              </a:solidFill>
            </a:endParaRPr>
          </a:p>
          <a:p>
            <a:endParaRPr lang="en-US" altLang="ko-KR" sz="1300" dirty="0" smtClean="0">
              <a:solidFill>
                <a:schemeClr val="tx1"/>
              </a:solidFill>
            </a:endParaRPr>
          </a:p>
          <a:p>
            <a:endParaRPr lang="en-US" altLang="ko-KR" sz="700" dirty="0" smtClean="0">
              <a:solidFill>
                <a:schemeClr val="tx1"/>
              </a:solidFill>
            </a:endParaRPr>
          </a:p>
          <a:p>
            <a:r>
              <a:rPr lang="en-US" altLang="ko-KR" sz="1300" b="1" dirty="0" smtClean="0">
                <a:solidFill>
                  <a:schemeClr val="tx1"/>
                </a:solidFill>
              </a:rPr>
              <a:t>1. </a:t>
            </a:r>
            <a:r>
              <a:rPr lang="ko-KR" altLang="en-US" sz="1300" b="1" dirty="0" err="1" smtClean="0">
                <a:solidFill>
                  <a:schemeClr val="tx1"/>
                </a:solidFill>
              </a:rPr>
              <a:t>객실內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 및 입실 시의 예방 및 방역</a:t>
            </a:r>
            <a:endParaRPr lang="en-US" altLang="ko-KR" sz="1300" b="1" dirty="0" smtClean="0">
              <a:solidFill>
                <a:schemeClr val="tx1"/>
              </a:solidFill>
            </a:endParaRPr>
          </a:p>
          <a:p>
            <a:r>
              <a:rPr lang="en-US" altLang="ko-KR" sz="800" dirty="0">
                <a:solidFill>
                  <a:schemeClr val="tx1"/>
                </a:solidFill>
              </a:rPr>
              <a:t> </a:t>
            </a:r>
            <a:r>
              <a:rPr lang="en-US" altLang="ko-KR" sz="800" dirty="0" smtClean="0">
                <a:solidFill>
                  <a:schemeClr val="tx1"/>
                </a:solidFill>
              </a:rPr>
              <a:t>   </a:t>
            </a: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- </a:t>
            </a:r>
            <a:r>
              <a:rPr lang="ko-KR" altLang="en-US" sz="1300" dirty="0" smtClean="0">
                <a:solidFill>
                  <a:schemeClr val="tx1"/>
                </a:solidFill>
              </a:rPr>
              <a:t>입실 시</a:t>
            </a:r>
            <a:r>
              <a:rPr lang="en-US" altLang="ko-KR" sz="1300" dirty="0" smtClean="0">
                <a:solidFill>
                  <a:schemeClr val="tx1"/>
                </a:solidFill>
              </a:rPr>
              <a:t>,</a:t>
            </a:r>
            <a:r>
              <a:rPr lang="ko-KR" altLang="en-US" sz="1300" dirty="0" smtClean="0">
                <a:solidFill>
                  <a:schemeClr val="tx1"/>
                </a:solidFill>
              </a:rPr>
              <a:t> 옆 객실과의 </a:t>
            </a:r>
            <a:r>
              <a:rPr lang="en-US" altLang="ko-KR" sz="1300" dirty="0" smtClean="0">
                <a:solidFill>
                  <a:schemeClr val="tx1"/>
                </a:solidFill>
              </a:rPr>
              <a:t>2m</a:t>
            </a:r>
            <a:r>
              <a:rPr lang="ko-KR" altLang="en-US" sz="1300" dirty="0" smtClean="0">
                <a:solidFill>
                  <a:schemeClr val="tx1"/>
                </a:solidFill>
              </a:rPr>
              <a:t>이상 거리와 복도형식이 아닌 야외에서 출입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dirty="0" smtClean="0">
                <a:solidFill>
                  <a:schemeClr val="tx1"/>
                </a:solidFill>
              </a:rPr>
              <a:t>    - </a:t>
            </a:r>
            <a:r>
              <a:rPr lang="ko-KR" altLang="en-US" sz="1300" dirty="0" smtClean="0">
                <a:solidFill>
                  <a:schemeClr val="tx1"/>
                </a:solidFill>
              </a:rPr>
              <a:t>전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객실 독채형태의 객실로 </a:t>
            </a:r>
            <a:r>
              <a:rPr lang="en-US" altLang="ko-KR" sz="1300" dirty="0" smtClean="0">
                <a:solidFill>
                  <a:schemeClr val="tx1"/>
                </a:solidFill>
              </a:rPr>
              <a:t>2</a:t>
            </a:r>
            <a:r>
              <a:rPr lang="ko-KR" altLang="en-US" sz="1300" dirty="0" smtClean="0">
                <a:solidFill>
                  <a:schemeClr val="tx1"/>
                </a:solidFill>
              </a:rPr>
              <a:t>인실과 </a:t>
            </a:r>
            <a:r>
              <a:rPr lang="en-US" altLang="ko-KR" sz="1300" dirty="0" smtClean="0">
                <a:solidFill>
                  <a:schemeClr val="tx1"/>
                </a:solidFill>
              </a:rPr>
              <a:t>4</a:t>
            </a:r>
            <a:r>
              <a:rPr lang="ko-KR" altLang="en-US" sz="1300" dirty="0" smtClean="0">
                <a:solidFill>
                  <a:schemeClr val="tx1"/>
                </a:solidFill>
              </a:rPr>
              <a:t>인실 객실 다수 보유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dirty="0" smtClean="0">
                <a:solidFill>
                  <a:schemeClr val="tx1"/>
                </a:solidFill>
              </a:rPr>
              <a:t>    - </a:t>
            </a:r>
            <a:r>
              <a:rPr lang="ko-KR" altLang="en-US" sz="1300" dirty="0" smtClean="0">
                <a:solidFill>
                  <a:schemeClr val="tx1"/>
                </a:solidFill>
              </a:rPr>
              <a:t>모든 객실내부에 손 소독제 비치 및 내부소독</a:t>
            </a:r>
            <a:r>
              <a:rPr lang="en-US" altLang="ko-KR" sz="1300" dirty="0" smtClean="0">
                <a:solidFill>
                  <a:schemeClr val="tx1"/>
                </a:solidFill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</a:rPr>
              <a:t>에탄올 알코올 액으로 분사 </a:t>
            </a:r>
            <a:r>
              <a:rPr lang="en-US" altLang="ko-KR" sz="1300" dirty="0" smtClean="0">
                <a:solidFill>
                  <a:schemeClr val="tx1"/>
                </a:solidFill>
              </a:rPr>
              <a:t>/ </a:t>
            </a:r>
            <a:r>
              <a:rPr lang="ko-KR" altLang="en-US" sz="1300" dirty="0" smtClean="0">
                <a:solidFill>
                  <a:schemeClr val="tx1"/>
                </a:solidFill>
              </a:rPr>
              <a:t>상시</a:t>
            </a:r>
            <a:r>
              <a:rPr lang="en-US" altLang="ko-KR" sz="13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altLang="ko-KR" sz="1300" dirty="0" smtClean="0">
                <a:solidFill>
                  <a:schemeClr val="tx1"/>
                </a:solidFill>
              </a:rPr>
              <a:t>    - </a:t>
            </a:r>
            <a:r>
              <a:rPr lang="ko-KR" altLang="en-US" sz="1300" dirty="0" smtClean="0">
                <a:solidFill>
                  <a:schemeClr val="tx1"/>
                </a:solidFill>
              </a:rPr>
              <a:t>비누 또는 청결용품을 상시 비치하여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객실 내부에서도 이용객들이 스스로 예방할 수 있는 여건 제공</a:t>
            </a:r>
            <a:endParaRPr lang="en-US" altLang="ko-KR" sz="1300" dirty="0">
              <a:solidFill>
                <a:schemeClr val="tx1"/>
              </a:solidFill>
            </a:endParaRPr>
          </a:p>
          <a:p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b="1" dirty="0" smtClean="0">
                <a:solidFill>
                  <a:schemeClr val="tx1"/>
                </a:solidFill>
              </a:rPr>
              <a:t>2. </a:t>
            </a:r>
            <a:r>
              <a:rPr lang="ko-KR" altLang="en-US" sz="1300" b="1" dirty="0" err="1" smtClean="0">
                <a:solidFill>
                  <a:schemeClr val="tx1"/>
                </a:solidFill>
              </a:rPr>
              <a:t>객실外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 및 </a:t>
            </a:r>
            <a:r>
              <a:rPr lang="ko-KR" altLang="en-US" sz="1300" b="1" dirty="0" err="1" smtClean="0">
                <a:solidFill>
                  <a:schemeClr val="tx1"/>
                </a:solidFill>
              </a:rPr>
              <a:t>리조트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 입장 시의 예방 및 방역</a:t>
            </a:r>
            <a:endParaRPr lang="en-US" altLang="ko-KR" sz="1300" b="1" dirty="0" smtClean="0">
              <a:solidFill>
                <a:schemeClr val="tx1"/>
              </a:solidFill>
            </a:endParaRPr>
          </a:p>
          <a:p>
            <a:r>
              <a:rPr lang="en-US" altLang="ko-KR" sz="800" dirty="0">
                <a:solidFill>
                  <a:schemeClr val="tx1"/>
                </a:solidFill>
              </a:rPr>
              <a:t> </a:t>
            </a:r>
            <a:r>
              <a:rPr lang="en-US" altLang="ko-KR" sz="800" dirty="0" smtClean="0">
                <a:solidFill>
                  <a:schemeClr val="tx1"/>
                </a:solidFill>
              </a:rPr>
              <a:t>   </a:t>
            </a:r>
          </a:p>
          <a:p>
            <a:r>
              <a:rPr lang="en-US" altLang="ko-KR" sz="1300" dirty="0" smtClean="0">
                <a:solidFill>
                  <a:schemeClr val="tx1"/>
                </a:solidFill>
              </a:rPr>
              <a:t>    - </a:t>
            </a:r>
            <a:r>
              <a:rPr lang="ko-KR" altLang="en-US" sz="1300" dirty="0" smtClean="0">
                <a:solidFill>
                  <a:schemeClr val="tx1"/>
                </a:solidFill>
              </a:rPr>
              <a:t>객실 별 투숙객 명단 취합 및 팀 별 핫라인 가능한 감독 또는 그에 상응하는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팀장급</a:t>
            </a:r>
            <a:r>
              <a:rPr lang="ko-KR" altLang="en-US" sz="1300" dirty="0" smtClean="0">
                <a:solidFill>
                  <a:schemeClr val="tx1"/>
                </a:solidFill>
              </a:rPr>
              <a:t> 연락처 확인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dirty="0" smtClean="0">
                <a:solidFill>
                  <a:schemeClr val="tx1"/>
                </a:solidFill>
              </a:rPr>
              <a:t>    -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리조트</a:t>
            </a:r>
            <a:r>
              <a:rPr lang="ko-KR" altLang="en-US" sz="1300" dirty="0" smtClean="0">
                <a:solidFill>
                  <a:schemeClr val="tx1"/>
                </a:solidFill>
              </a:rPr>
              <a:t> 전체 이용시설 및 외관에 전문 방역업체 섭외 및 방역진행 </a:t>
            </a:r>
            <a:r>
              <a:rPr lang="en-US" altLang="ko-KR" sz="1300" dirty="0" smtClean="0">
                <a:solidFill>
                  <a:schemeClr val="tx1"/>
                </a:solidFill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</a:rPr>
              <a:t>현재도 지속적으로 진행</a:t>
            </a:r>
            <a:r>
              <a:rPr lang="en-US" altLang="ko-KR" sz="13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-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리조트</a:t>
            </a:r>
            <a:r>
              <a:rPr lang="ko-KR" altLang="en-US" sz="1300" dirty="0" smtClean="0">
                <a:solidFill>
                  <a:schemeClr val="tx1"/>
                </a:solidFill>
              </a:rPr>
              <a:t> 실내 이용시설</a:t>
            </a:r>
            <a:r>
              <a:rPr lang="en-US" altLang="ko-KR" sz="1300" dirty="0" smtClean="0">
                <a:solidFill>
                  <a:schemeClr val="tx1"/>
                </a:solidFill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</a:rPr>
              <a:t>식당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프론트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강당 등</a:t>
            </a:r>
            <a:r>
              <a:rPr lang="en-US" altLang="ko-KR" sz="1300" dirty="0" smtClean="0">
                <a:solidFill>
                  <a:schemeClr val="tx1"/>
                </a:solidFill>
              </a:rPr>
              <a:t>) </a:t>
            </a:r>
            <a:r>
              <a:rPr lang="ko-KR" altLang="en-US" sz="1300" dirty="0" smtClean="0">
                <a:solidFill>
                  <a:schemeClr val="tx1"/>
                </a:solidFill>
              </a:rPr>
              <a:t>출입 시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비 접촉 체온계와 소독제 비치 및 체크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-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리조트</a:t>
            </a:r>
            <a:r>
              <a:rPr lang="ko-KR" altLang="en-US" sz="1300" dirty="0" smtClean="0">
                <a:solidFill>
                  <a:schemeClr val="tx1"/>
                </a:solidFill>
              </a:rPr>
              <a:t> 실내 이용시설의 내부소독</a:t>
            </a:r>
            <a:r>
              <a:rPr lang="en-US" altLang="ko-KR" sz="1300" dirty="0" smtClean="0">
                <a:solidFill>
                  <a:schemeClr val="tx1"/>
                </a:solidFill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</a:rPr>
              <a:t>에탄올 알코올 액으로 분사 </a:t>
            </a:r>
            <a:r>
              <a:rPr lang="en-US" altLang="ko-KR" sz="1300" dirty="0" smtClean="0">
                <a:solidFill>
                  <a:schemeClr val="tx1"/>
                </a:solidFill>
              </a:rPr>
              <a:t>/ </a:t>
            </a:r>
            <a:r>
              <a:rPr lang="ko-KR" altLang="en-US" sz="1300" dirty="0" smtClean="0">
                <a:solidFill>
                  <a:schemeClr val="tx1"/>
                </a:solidFill>
              </a:rPr>
              <a:t>상시</a:t>
            </a:r>
            <a:r>
              <a:rPr lang="en-US" altLang="ko-KR" sz="13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-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리조트</a:t>
            </a:r>
            <a:r>
              <a:rPr lang="ko-KR" altLang="en-US" sz="1300" dirty="0" smtClean="0">
                <a:solidFill>
                  <a:schemeClr val="tx1"/>
                </a:solidFill>
              </a:rPr>
              <a:t> 직원 마스크 상시 착용 및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비접촉식</a:t>
            </a:r>
            <a:r>
              <a:rPr lang="ko-KR" altLang="en-US" sz="1300" dirty="0" smtClean="0">
                <a:solidFill>
                  <a:schemeClr val="tx1"/>
                </a:solidFill>
              </a:rPr>
              <a:t> 서비스 제공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 (</a:t>
            </a:r>
            <a:r>
              <a:rPr lang="ko-KR" altLang="en-US" sz="1300" dirty="0" smtClean="0">
                <a:solidFill>
                  <a:schemeClr val="tx1"/>
                </a:solidFill>
              </a:rPr>
              <a:t>집기 또는 기타물품의 요청이 있을 경우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문 앞에 배송 및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프론트에서</a:t>
            </a:r>
            <a:r>
              <a:rPr lang="ko-KR" altLang="en-US" sz="1300" dirty="0" smtClean="0">
                <a:solidFill>
                  <a:schemeClr val="tx1"/>
                </a:solidFill>
              </a:rPr>
              <a:t> 객실 별 배송완료 안내전화</a:t>
            </a:r>
            <a:r>
              <a:rPr lang="en-US" altLang="ko-KR" sz="1300" dirty="0" smtClean="0">
                <a:solidFill>
                  <a:schemeClr val="tx1"/>
                </a:solidFill>
              </a:rPr>
              <a:t>)</a:t>
            </a:r>
          </a:p>
          <a:p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b="1" dirty="0" smtClean="0">
                <a:solidFill>
                  <a:schemeClr val="tx1"/>
                </a:solidFill>
              </a:rPr>
              <a:t>3. 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긴급상황시의 </a:t>
            </a:r>
            <a:r>
              <a:rPr lang="ko-KR" altLang="en-US" sz="1300" b="1" dirty="0" err="1" smtClean="0">
                <a:solidFill>
                  <a:schemeClr val="tx1"/>
                </a:solidFill>
              </a:rPr>
              <a:t>제너두리조트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 대처방안</a:t>
            </a:r>
            <a:endParaRPr lang="en-US" altLang="ko-KR" sz="1300" b="1" dirty="0" smtClean="0">
              <a:solidFill>
                <a:schemeClr val="tx1"/>
              </a:solidFill>
            </a:endParaRPr>
          </a:p>
          <a:p>
            <a:endParaRPr lang="en-US" altLang="ko-KR" sz="800" b="1" dirty="0" smtClean="0">
              <a:solidFill>
                <a:schemeClr val="tx1"/>
              </a:solidFill>
            </a:endParaRP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- </a:t>
            </a:r>
            <a:r>
              <a:rPr lang="ko-KR" altLang="en-US" sz="1300" dirty="0" smtClean="0">
                <a:solidFill>
                  <a:schemeClr val="tx1"/>
                </a:solidFill>
              </a:rPr>
              <a:t>외부 전체 방송가능 장비 구비 및 신속한 안내 전파가능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- </a:t>
            </a:r>
            <a:r>
              <a:rPr lang="ko-KR" altLang="en-US" sz="1300" dirty="0" smtClean="0">
                <a:solidFill>
                  <a:schemeClr val="tx1"/>
                </a:solidFill>
              </a:rPr>
              <a:t>이용객의 열 또는 코로나</a:t>
            </a:r>
            <a:r>
              <a:rPr lang="en-US" altLang="ko-KR" sz="1300" dirty="0" smtClean="0">
                <a:solidFill>
                  <a:schemeClr val="tx1"/>
                </a:solidFill>
              </a:rPr>
              <a:t>19</a:t>
            </a:r>
            <a:r>
              <a:rPr lang="ko-KR" altLang="en-US" sz="1300" dirty="0" smtClean="0">
                <a:solidFill>
                  <a:schemeClr val="tx1"/>
                </a:solidFill>
              </a:rPr>
              <a:t>증상 발생 확인 시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 1) </a:t>
            </a:r>
            <a:r>
              <a:rPr lang="ko-KR" altLang="en-US" sz="1300" dirty="0" smtClean="0">
                <a:solidFill>
                  <a:schemeClr val="tx1"/>
                </a:solidFill>
              </a:rPr>
              <a:t>전 이용객 객실 외부 출입통제 </a:t>
            </a:r>
            <a:r>
              <a:rPr lang="en-US" altLang="ko-KR" sz="1300" dirty="0" smtClean="0">
                <a:solidFill>
                  <a:schemeClr val="tx1"/>
                </a:solidFill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</a:rPr>
              <a:t>방송을 통한 긴급안내 및 직원들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라운딩으로</a:t>
            </a:r>
            <a:r>
              <a:rPr lang="ko-KR" altLang="en-US" sz="1300" dirty="0" smtClean="0">
                <a:solidFill>
                  <a:schemeClr val="tx1"/>
                </a:solidFill>
              </a:rPr>
              <a:t> 일괄통제</a:t>
            </a:r>
            <a:r>
              <a:rPr lang="en-US" altLang="ko-KR" sz="13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 2) </a:t>
            </a:r>
            <a:r>
              <a:rPr lang="ko-KR" altLang="en-US" sz="1300" dirty="0" smtClean="0">
                <a:solidFill>
                  <a:schemeClr val="tx1"/>
                </a:solidFill>
              </a:rPr>
              <a:t>이용하는 팀의 관리인에게 내용 고지 및 팀원 및 직원에게 전파요청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 3)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제너두리조트의</a:t>
            </a:r>
            <a:r>
              <a:rPr lang="ko-KR" altLang="en-US" sz="1300" dirty="0" smtClean="0">
                <a:solidFill>
                  <a:schemeClr val="tx1"/>
                </a:solidFill>
              </a:rPr>
              <a:t> 자체 출입구 폐쇄 및 격리 조치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 4) 1339 </a:t>
            </a:r>
            <a:r>
              <a:rPr lang="ko-KR" altLang="en-US" sz="1300" dirty="0" smtClean="0">
                <a:solidFill>
                  <a:schemeClr val="tx1"/>
                </a:solidFill>
              </a:rPr>
              <a:t>질병관리본부 및 횡성군청에 내용 전파 후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지시 대기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 5) </a:t>
            </a:r>
            <a:r>
              <a:rPr lang="ko-KR" altLang="en-US" sz="1300" dirty="0" smtClean="0">
                <a:solidFill>
                  <a:schemeClr val="tx1"/>
                </a:solidFill>
              </a:rPr>
              <a:t>이용객들의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컴플레인</a:t>
            </a:r>
            <a:r>
              <a:rPr lang="ko-KR" altLang="en-US" sz="1300" dirty="0" smtClean="0">
                <a:solidFill>
                  <a:schemeClr val="tx1"/>
                </a:solidFill>
              </a:rPr>
              <a:t> 사항을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프론트에서</a:t>
            </a:r>
            <a:r>
              <a:rPr lang="ko-KR" altLang="en-US" sz="1300" dirty="0" smtClean="0">
                <a:solidFill>
                  <a:schemeClr val="tx1"/>
                </a:solidFill>
              </a:rPr>
              <a:t> 유선상으로 취합하여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불편 최소화 진행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 6) </a:t>
            </a:r>
            <a:r>
              <a:rPr lang="ko-KR" altLang="en-US" sz="1300" dirty="0" smtClean="0">
                <a:solidFill>
                  <a:schemeClr val="tx1"/>
                </a:solidFill>
              </a:rPr>
              <a:t>외부 방송장비를 통한 진행사항 및 전파내용 일괄 방송 및 청취불편을 겪은 이용객은 유선상으로 전파</a:t>
            </a:r>
            <a:endParaRPr lang="ko-KR" altLang="en-US" sz="1300" dirty="0">
              <a:solidFill>
                <a:schemeClr val="tx1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323528" y="260648"/>
            <a:ext cx="8496944" cy="504056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 smtClean="0">
                <a:solidFill>
                  <a:schemeClr val="tx1"/>
                </a:solidFill>
              </a:rPr>
              <a:t>제너두리조트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rgbClr val="FF0000"/>
                </a:solidFill>
              </a:rPr>
              <a:t>코로나</a:t>
            </a:r>
            <a:r>
              <a:rPr lang="en-US" altLang="ko-KR" b="1" dirty="0" smtClean="0">
                <a:solidFill>
                  <a:srgbClr val="FF0000"/>
                </a:solidFill>
              </a:rPr>
              <a:t>19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예방 및 방역계획</a:t>
            </a:r>
            <a:endParaRPr lang="ko-KR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107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308</Words>
  <Application>Microsoft Office PowerPoint</Application>
  <PresentationFormat>화면 슬라이드 쇼(4:3)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COM</dc:creator>
  <cp:lastModifiedBy>tg</cp:lastModifiedBy>
  <cp:revision>6</cp:revision>
  <cp:lastPrinted>2020-08-13T06:22:33Z</cp:lastPrinted>
  <dcterms:created xsi:type="dcterms:W3CDTF">2020-08-13T05:38:34Z</dcterms:created>
  <dcterms:modified xsi:type="dcterms:W3CDTF">2020-08-14T00:14:06Z</dcterms:modified>
</cp:coreProperties>
</file>