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60060-2C6F-4EBF-9CC6-D2FC9EDC927C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0697D-0EFE-4C37-AAF0-BCCAB2FA31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138113"/>
            <a:ext cx="8477250" cy="5451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5589240"/>
            <a:ext cx="7200800" cy="1752600"/>
          </a:xfrm>
        </p:spPr>
        <p:txBody>
          <a:bodyPr>
            <a:no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주황색 지점으로 오셔서 국민은행 옆 출입구를 통해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층으로 오시면 됩니다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altLang="ko-KR" sz="1600" b="1" dirty="0">
              <a:solidFill>
                <a:srgbClr val="FF0000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주차 공간이 없으니 대중교통을 이용해주시기 바랍니다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.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화면 슬라이드 쇼(4:3)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문화사업3</dc:creator>
  <cp:lastModifiedBy>문화사업3</cp:lastModifiedBy>
  <cp:revision>1</cp:revision>
  <dcterms:created xsi:type="dcterms:W3CDTF">2016-06-30T04:10:20Z</dcterms:created>
  <dcterms:modified xsi:type="dcterms:W3CDTF">2016-06-30T04:13:05Z</dcterms:modified>
</cp:coreProperties>
</file>