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13" r:id="rId2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66"/>
    <a:srgbClr val="4D64AD"/>
    <a:srgbClr val="435681"/>
    <a:srgbClr val="6393A9"/>
    <a:srgbClr val="654B7B"/>
    <a:srgbClr val="403242"/>
    <a:srgbClr val="566EA4"/>
    <a:srgbClr val="58A2B4"/>
    <a:srgbClr val="1A3B3E"/>
    <a:srgbClr val="263F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31" autoAdjust="0"/>
    <p:restoredTop sz="94660"/>
  </p:normalViewPr>
  <p:slideViewPr>
    <p:cSldViewPr snapToObjects="1">
      <p:cViewPr>
        <p:scale>
          <a:sx n="125" d="100"/>
          <a:sy n="125" d="100"/>
        </p:scale>
        <p:origin x="-690" y="-2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3138" y="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2016-08-27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06253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2016-08-27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644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60649" y="742211"/>
            <a:ext cx="6408712" cy="6223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2000" kern="1200" dirty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2016-08-27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260649" y="1364604"/>
            <a:ext cx="6408712" cy="1922536"/>
          </a:xfr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000" kern="1200" dirty="0">
                <a:solidFill>
                  <a:srgbClr val="566EA4"/>
                </a:solidFill>
                <a:effectLst>
                  <a:innerShdw blurRad="38100" dist="25400" dir="189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2016-08-27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2676" y="3808873"/>
            <a:ext cx="5829300" cy="1967442"/>
          </a:xfrm>
        </p:spPr>
        <p:txBody>
          <a:bodyPr anchor="ctr"/>
          <a:lstStyle>
            <a:lvl1pPr algn="ctr">
              <a:defRPr sz="4000" b="0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2016-08-27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27384" y="2461"/>
            <a:ext cx="6454098" cy="1151089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dirty="0">
                <a:solidFill>
                  <a:srgbClr val="566EA4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2016-08-27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accent3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프리미엄템플릿\사업계획서-프린트속지.png"/>
          <p:cNvPicPr>
            <a:picLocks noChangeAspect="1" noChangeArrowheads="1"/>
          </p:cNvPicPr>
          <p:nvPr userDrawn="1"/>
        </p:nvPicPr>
        <p:blipFill>
          <a:blip r:embed="rId3" cstate="print"/>
          <a:srcRect r="7496"/>
          <a:stretch>
            <a:fillRect/>
          </a:stretch>
        </p:blipFill>
        <p:spPr bwMode="auto">
          <a:xfrm>
            <a:off x="5631510" y="31533"/>
            <a:ext cx="1226491" cy="12976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3207" y="1520619"/>
            <a:ext cx="6301894" cy="7766287"/>
          </a:xfrm>
        </p:spPr>
        <p:txBody>
          <a:bodyPr/>
          <a:lstStyle>
            <a:lvl1pPr algn="l"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  <a:lvl2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2pPr>
            <a:lvl3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3pPr>
            <a:lvl4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4pPr>
            <a:lvl5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390094"/>
            <a:ext cx="1600200" cy="318704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2016-08-27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390094"/>
            <a:ext cx="2171700" cy="318704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390094"/>
            <a:ext cx="1600200" cy="318704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-27384" y="-12038"/>
            <a:ext cx="6318702" cy="1151089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dirty="0">
                <a:solidFill>
                  <a:srgbClr val="566EA4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2016-08-27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1412776" y="4942109"/>
            <a:ext cx="4878542" cy="1467054"/>
          </a:xfr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kern="1200" dirty="0">
                <a:solidFill>
                  <a:srgbClr val="566EA4"/>
                </a:solidFill>
                <a:effectLst>
                  <a:innerShdw blurRad="38100" dist="25400" dir="18900000">
                    <a:prstClr val="black">
                      <a:alpha val="28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27482"/>
            <a:ext cx="6172200" cy="1151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1534031"/>
            <a:ext cx="6172200" cy="763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286909"/>
            <a:ext cx="1600200" cy="421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2016-08-27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286909"/>
            <a:ext cx="2171700" cy="421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286909"/>
            <a:ext cx="1600200" cy="421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각헤드B" panose="02020600000000000000" pitchFamily="18" charset="-127"/>
                <a:ea typeface="a각헤드B" panose="02020600000000000000" pitchFamily="18" charset="-127"/>
              </a:rPr>
              <a:t>  </a:t>
            </a:r>
            <a:r>
              <a:rPr lang="en-US" altLang="ko-K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각헤드B" panose="02020600000000000000" pitchFamily="18" charset="-127"/>
                <a:ea typeface="a각헤드B" panose="02020600000000000000" pitchFamily="18" charset="-127"/>
              </a:rPr>
              <a:t>2017</a:t>
            </a:r>
            <a:r>
              <a:rPr lang="ko-KR" alt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각헤드B" panose="02020600000000000000" pitchFamily="18" charset="-127"/>
                <a:ea typeface="a각헤드B" panose="02020600000000000000" pitchFamily="18" charset="-127"/>
              </a:rPr>
              <a:t>년 </a:t>
            </a:r>
            <a:r>
              <a:rPr altLang="en-US" sz="24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각헤드B" panose="02020600000000000000" pitchFamily="18" charset="-127"/>
                <a:ea typeface="a각헤드B" panose="02020600000000000000" pitchFamily="18" charset="-127"/>
              </a:rPr>
              <a:t>대</a:t>
            </a:r>
            <a:r>
              <a:rPr altLang="en-US" sz="24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각헤드B" panose="02020600000000000000" pitchFamily="18" charset="-127"/>
                <a:ea typeface="a각헤드B" panose="02020600000000000000" pitchFamily="18" charset="-127"/>
              </a:rPr>
              <a:t>비</a:t>
            </a:r>
            <a:r>
              <a:rPr lang="ko-KR" alt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각헤드B" panose="02020600000000000000" pitchFamily="18" charset="-127"/>
                <a:ea typeface="a각헤드B" panose="02020600000000000000" pitchFamily="18" charset="-127"/>
              </a:rPr>
              <a:t> </a:t>
            </a:r>
            <a:r>
              <a:rPr lang="ko-K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국가체육지도자 대비과정</a:t>
            </a:r>
            <a:r>
              <a:rPr lang="en-US" altLang="ko-K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각헤드B" panose="02020600000000000000" pitchFamily="18" charset="-127"/>
                <a:ea typeface="a각헤드B" panose="02020600000000000000" pitchFamily="18" charset="-127"/>
              </a:rPr>
              <a:t>- </a:t>
            </a:r>
            <a:r>
              <a:rPr lang="en-US" altLang="ko-K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각헤드B" panose="02020600000000000000" pitchFamily="18" charset="-127"/>
                <a:ea typeface="a각헤드B" panose="02020600000000000000" pitchFamily="18" charset="-127"/>
              </a:rPr>
              <a:t>2017</a:t>
            </a:r>
            <a:r>
              <a:rPr lang="ko-KR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각헤드B" panose="02020600000000000000" pitchFamily="18" charset="-127"/>
                <a:ea typeface="a각헤드B" panose="02020600000000000000" pitchFamily="18" charset="-127"/>
              </a:rPr>
              <a:t>년 </a:t>
            </a:r>
            <a:r>
              <a:rPr altLang="en-US" sz="24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각헤드B" panose="02020600000000000000" pitchFamily="18" charset="-127"/>
                <a:ea typeface="a각헤드B" panose="02020600000000000000" pitchFamily="18" charset="-127"/>
              </a:rPr>
              <a:t>대비 국가자격증</a:t>
            </a:r>
            <a:r>
              <a:rPr lang="en-US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각헤드B" panose="02020600000000000000" pitchFamily="18" charset="-127"/>
                <a:ea typeface="a각헤드B" panose="02020600000000000000" pitchFamily="18" charset="-127"/>
              </a:rPr>
              <a:t>(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국가체육지도자 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자격증 대비 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중심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각헤드B" panose="02020600000000000000" pitchFamily="18" charset="-127"/>
                <a:ea typeface="a각헤드B" panose="02020600000000000000" pitchFamily="18" charset="-127"/>
              </a:rPr>
              <a:t>-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각헤드B" panose="02020600000000000000" pitchFamily="18" charset="-127"/>
              <a:ea typeface="a각헤드B" panose="02020600000000000000" pitchFamily="18" charset="-127"/>
            </a:endParaRPr>
          </a:p>
        </p:txBody>
      </p:sp>
      <p:sp>
        <p:nvSpPr>
          <p:cNvPr id="21" name="내용 개체 틀 1"/>
          <p:cNvSpPr txBox="1">
            <a:spLocks/>
          </p:cNvSpPr>
          <p:nvPr/>
        </p:nvSpPr>
        <p:spPr>
          <a:xfrm>
            <a:off x="310483" y="1226818"/>
            <a:ext cx="6395117" cy="81186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500" kern="120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1800" kern="120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1800" kern="120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18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sz="1800" smtClean="0"/>
              <a:t>대한민국 최고의 교육기관</a:t>
            </a:r>
            <a:endParaRPr lang="en-US" altLang="en-US" sz="1800" dirty="0" smtClean="0"/>
          </a:p>
          <a:p>
            <a:r>
              <a:rPr lang="ko-KR" altLang="en-US" sz="1800" dirty="0" smtClean="0"/>
              <a:t>국가체육 </a:t>
            </a:r>
            <a:r>
              <a:rPr lang="ko-KR" altLang="en-US" sz="1800" dirty="0" smtClean="0"/>
              <a:t>지도자 자격증 양성과정 인터넷 강의 사이트</a:t>
            </a:r>
            <a:endParaRPr lang="en-US" altLang="ko-KR" sz="1800" dirty="0" smtClean="0"/>
          </a:p>
          <a:p>
            <a:r>
              <a:rPr lang="en-US" altLang="ko-KR" sz="2000" dirty="0" smtClean="0">
                <a:solidFill>
                  <a:srgbClr val="0070C0"/>
                </a:solidFill>
              </a:rPr>
              <a:t>[www.peteacher.co.kr</a:t>
            </a:r>
            <a:r>
              <a:rPr lang="en-US" altLang="ko-KR" sz="2000" dirty="0">
                <a:solidFill>
                  <a:srgbClr val="0070C0"/>
                </a:solidFill>
              </a:rPr>
              <a:t>]</a:t>
            </a:r>
            <a:endParaRPr lang="en-US" altLang="ko-KR" sz="2000" dirty="0" smtClean="0">
              <a:solidFill>
                <a:srgbClr val="0070C0"/>
              </a:solidFill>
            </a:endParaRPr>
          </a:p>
          <a:p>
            <a:endParaRPr lang="en-US" altLang="ko-KR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ko-KR" sz="1800" dirty="0" smtClean="0">
              <a:solidFill>
                <a:srgbClr val="0070C0"/>
              </a:solidFill>
            </a:endParaRPr>
          </a:p>
          <a:p>
            <a:endParaRPr lang="ko-KR" altLang="en-US" sz="1800" dirty="0" smtClean="0"/>
          </a:p>
          <a:p>
            <a:endParaRPr lang="en-US" altLang="ko-KR" sz="1800" dirty="0"/>
          </a:p>
          <a:p>
            <a:endParaRPr lang="en-US" altLang="ko-KR" sz="18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endParaRPr lang="en-US" altLang="ko-KR" sz="18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endParaRPr lang="en-US" altLang="ko-KR" sz="18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endParaRPr lang="en-US" altLang="ko-KR" sz="18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endParaRPr lang="en-US" altLang="ko-KR" sz="12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r>
              <a:rPr lang="ko-KR" altLang="en-US" sz="1200" dirty="0" smtClean="0">
                <a:solidFill>
                  <a:srgbClr val="C00000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강사 </a:t>
            </a:r>
            <a:r>
              <a:rPr lang="en-US" altLang="ko-KR" sz="1200" dirty="0" smtClean="0">
                <a:solidFill>
                  <a:srgbClr val="C00000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: </a:t>
            </a:r>
            <a:r>
              <a:rPr lang="ko-KR" altLang="en-US" sz="1200" dirty="0" smtClean="0">
                <a:solidFill>
                  <a:srgbClr val="C00000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박승화 교수</a:t>
            </a:r>
            <a:r>
              <a:rPr lang="en-US" altLang="ko-KR" sz="1200" dirty="0">
                <a:solidFill>
                  <a:srgbClr val="C00000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(</a:t>
            </a:r>
            <a:r>
              <a:rPr lang="ko-KR" altLang="en-US" sz="1200" dirty="0" err="1" smtClean="0">
                <a:solidFill>
                  <a:srgbClr val="C00000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체육학</a:t>
            </a:r>
            <a:r>
              <a:rPr lang="ko-KR" altLang="en-US" sz="1200" dirty="0" smtClean="0">
                <a:solidFill>
                  <a:srgbClr val="C00000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박사</a:t>
            </a:r>
            <a:r>
              <a:rPr lang="en-US" altLang="ko-KR" sz="1200" dirty="0" smtClean="0">
                <a:solidFill>
                  <a:srgbClr val="C00000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심금을 울리는 감동의 프로 </a:t>
            </a:r>
            <a:r>
              <a:rPr lang="ko-KR" alt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명강</a:t>
            </a:r>
            <a:r>
              <a:rPr lang="en-US" altLang="ko-KR" sz="2400" b="1" dirty="0" smtClean="0">
                <a:solidFill>
                  <a:srgbClr val="FF0000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!</a:t>
            </a:r>
          </a:p>
          <a:p>
            <a:pPr lvl="1">
              <a:lnSpc>
                <a:spcPct val="120000"/>
              </a:lnSpc>
            </a:pPr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대한민국 유일의 국가체육지도자 과정 </a:t>
            </a:r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선두주자 </a:t>
            </a:r>
            <a:r>
              <a:rPr altLang="en-US" sz="120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박승화체육 스포츠 교육원</a:t>
            </a:r>
            <a:r>
              <a:rPr lang="en-US" altLang="ko-KR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!</a:t>
            </a:r>
            <a:endParaRPr lang="en-US" altLang="ko-KR" sz="1200" dirty="0" smtClean="0"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pPr lvl="1">
              <a:lnSpc>
                <a:spcPct val="120000"/>
              </a:lnSpc>
            </a:pPr>
            <a:r>
              <a:rPr lang="ko-KR" altLang="en-US" sz="1200" dirty="0" err="1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체육학</a:t>
            </a:r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 </a:t>
            </a:r>
            <a:r>
              <a:rPr lang="ko-KR" altLang="en-US" sz="1200" dirty="0">
                <a:latin typeface="HY울릉도B" panose="02030600000101010101" pitchFamily="18" charset="-127"/>
                <a:ea typeface="HY울릉도B" panose="02030600000101010101" pitchFamily="18" charset="-127"/>
              </a:rPr>
              <a:t>전</a:t>
            </a:r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반 학문에 대한 강의 전문가가 들려주는 </a:t>
            </a:r>
            <a:r>
              <a:rPr lang="ko-KR" altLang="en-US" sz="1200" dirty="0" err="1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주옥같은</a:t>
            </a:r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 이야기</a:t>
            </a:r>
            <a:r>
              <a:rPr lang="en-US" altLang="ko-KR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	</a:t>
            </a:r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 </a:t>
            </a:r>
            <a:endParaRPr lang="en-US" altLang="ko-KR" sz="1200" dirty="0" smtClean="0"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강의 </a:t>
            </a:r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내용 </a:t>
            </a:r>
            <a:r>
              <a:rPr lang="en-US" altLang="ko-KR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:</a:t>
            </a:r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 </a:t>
            </a:r>
          </a:p>
          <a:p>
            <a:pPr lvl="1">
              <a:buNone/>
            </a:pPr>
            <a:r>
              <a:rPr lang="en-US" altLang="ko-KR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2017</a:t>
            </a:r>
            <a:r>
              <a:rPr sz="120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년 대비</a:t>
            </a:r>
            <a:r>
              <a:rPr 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, </a:t>
            </a:r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공인 체육지도자 자격증과 관련된 기본 </a:t>
            </a:r>
            <a:r>
              <a:rPr lang="ko-KR" altLang="en-US" sz="1200" dirty="0" smtClean="0">
                <a:solidFill>
                  <a:srgbClr val="C00000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이론</a:t>
            </a:r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 및 구술시험대비 강의</a:t>
            </a:r>
            <a:endParaRPr lang="en-US" altLang="ko-KR" sz="1200" dirty="0" smtClean="0"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수강료 </a:t>
            </a:r>
            <a:r>
              <a:rPr lang="en-US" altLang="ko-KR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: </a:t>
            </a:r>
            <a:r>
              <a:rPr sz="120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홈페이지 참조</a:t>
            </a:r>
            <a:endParaRPr lang="en-US" altLang="ko-KR" sz="1200" dirty="0" smtClean="0"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교재 </a:t>
            </a:r>
            <a:r>
              <a:rPr lang="en-US" altLang="ko-KR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: </a:t>
            </a:r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박</a:t>
            </a:r>
            <a:r>
              <a:rPr altLang="en-US" sz="120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승화 체육 스포츠 평생교육원 시설</a:t>
            </a:r>
            <a:r>
              <a:rPr lang="en-US" altLang="ko-KR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[</a:t>
            </a:r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㈜</a:t>
            </a:r>
            <a:r>
              <a:rPr sz="120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라이프사이언스</a:t>
            </a:r>
            <a:r>
              <a:rPr lang="en-US" altLang="ko-KR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]</a:t>
            </a:r>
            <a:endParaRPr lang="en-US" altLang="ko-KR" sz="1200" dirty="0" smtClean="0"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대상 </a:t>
            </a:r>
            <a:r>
              <a:rPr lang="en-US" altLang="ko-KR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: </a:t>
            </a:r>
            <a:r>
              <a:rPr sz="120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선수 경력 </a:t>
            </a:r>
            <a:r>
              <a:rPr 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3</a:t>
            </a:r>
            <a:r>
              <a:rPr sz="120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년 이상 </a:t>
            </a:r>
            <a:r>
              <a:rPr 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20</a:t>
            </a:r>
            <a:r>
              <a:rPr sz="120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셍 이상</a:t>
            </a:r>
            <a:r>
              <a:rPr sz="120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자 </a:t>
            </a:r>
            <a:r>
              <a:rPr 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60</a:t>
            </a:r>
            <a:r>
              <a:rPr sz="120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만원 지원</a:t>
            </a:r>
            <a:endParaRPr lang="en-US" sz="1200" dirty="0" smtClean="0"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r>
              <a:rPr altLang="en-US" sz="120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비선수 </a:t>
            </a:r>
            <a:r>
              <a:rPr lang="en-US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: </a:t>
            </a:r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대한민국 </a:t>
            </a:r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국민 누구나 </a:t>
            </a:r>
            <a:r>
              <a:rPr lang="en-US" altLang="ko-KR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18</a:t>
            </a:r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세 이상</a:t>
            </a:r>
            <a:r>
              <a:rPr lang="en-US" altLang="ko-KR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(</a:t>
            </a:r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학력</a:t>
            </a:r>
            <a:r>
              <a:rPr lang="en-US" altLang="ko-KR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, </a:t>
            </a:r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경</a:t>
            </a:r>
            <a:r>
              <a:rPr lang="ko-KR" altLang="en-US" sz="1200" dirty="0">
                <a:latin typeface="HY울릉도B" panose="02030600000101010101" pitchFamily="18" charset="-127"/>
                <a:ea typeface="HY울릉도B" panose="02030600000101010101" pitchFamily="18" charset="-127"/>
              </a:rPr>
              <a:t>력</a:t>
            </a:r>
            <a:r>
              <a:rPr lang="en-US" altLang="ko-KR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, </a:t>
            </a:r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전공불문</a:t>
            </a:r>
            <a:r>
              <a:rPr lang="en-US" altLang="ko-KR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)</a:t>
            </a:r>
          </a:p>
          <a:p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강</a:t>
            </a:r>
            <a:r>
              <a:rPr lang="ko-KR" altLang="en-US" sz="1200" dirty="0">
                <a:latin typeface="HY울릉도B" panose="02030600000101010101" pitchFamily="18" charset="-127"/>
                <a:ea typeface="HY울릉도B" panose="02030600000101010101" pitchFamily="18" charset="-127"/>
              </a:rPr>
              <a:t>의 </a:t>
            </a:r>
            <a:r>
              <a:rPr lang="en-US" altLang="ko-KR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: </a:t>
            </a:r>
            <a:r>
              <a:rPr sz="120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인터넷 강의</a:t>
            </a:r>
            <a:endParaRPr lang="en-US" altLang="ko-KR" sz="1200" dirty="0" smtClean="0"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r>
              <a:rPr lang="ko-KR" altLang="en-US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문의 </a:t>
            </a:r>
            <a:r>
              <a:rPr lang="en-US" altLang="ko-KR" sz="12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: 010-3589-8407, 010-8373-8255</a:t>
            </a:r>
            <a:endParaRPr lang="ko-KR" altLang="en-US" sz="1200" dirty="0"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pic>
        <p:nvPicPr>
          <p:cNvPr id="110" name="그림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3504" y="2648744"/>
            <a:ext cx="3635816" cy="2451947"/>
          </a:xfrm>
          <a:prstGeom prst="rect">
            <a:avLst/>
          </a:prstGeom>
        </p:spPr>
      </p:pic>
      <p:pic>
        <p:nvPicPr>
          <p:cNvPr id="9" name="Picture 2" descr="C:\Documents and Settings\Administrator\바탕 화면\사진 필요한 교재\운동영양학 길라잡이\248p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189"/>
          <a:stretch/>
        </p:blipFill>
        <p:spPr bwMode="auto">
          <a:xfrm>
            <a:off x="460316" y="2730802"/>
            <a:ext cx="2016224" cy="22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31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3">
      <a:majorFont>
        <a:latin typeface="맑은 고딕"/>
        <a:ea typeface="a각헤드B"/>
        <a:cs typeface=""/>
      </a:majorFont>
      <a:minorFont>
        <a:latin typeface="맑은 고딕"/>
        <a:ea typeface="a각헤드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8586</TotalTime>
  <Words>51</Words>
  <Application>Microsoft Office PowerPoint</Application>
  <PresentationFormat>A4 용지(210x297mm)</PresentationFormat>
  <Paragraphs>25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  2017년 대비 국가체육지도자 대비과정 - 2017년 대비 국가자격증(국가체육지도자 자격증 대비 중심)-</vt:lpstr>
    </vt:vector>
  </TitlesOfParts>
  <Company>(주) 예스폼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예스폼 프리미엄 템플릿</dc:title>
  <dc:creator>문서서식 예스폼(www.yesform.com) 김다혜</dc:creator>
  <cp:keywords>www.yesform.com</cp:keywords>
  <dc:description>본 문서의 저작권은 예스폼(yesform)에 있으며
무단 복제 배포시 법적인 제재를 받을 수 있습니다.</dc:description>
  <cp:lastModifiedBy>owner</cp:lastModifiedBy>
  <cp:revision>705</cp:revision>
  <cp:lastPrinted>2013-12-21T09:03:26Z</cp:lastPrinted>
  <dcterms:created xsi:type="dcterms:W3CDTF">2010-02-01T08:03:16Z</dcterms:created>
  <dcterms:modified xsi:type="dcterms:W3CDTF">2016-08-26T21:49:35Z</dcterms:modified>
</cp:coreProperties>
</file>