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8" r:id="rId2"/>
    <p:sldId id="256" r:id="rId3"/>
    <p:sldId id="316" r:id="rId4"/>
    <p:sldId id="317" r:id="rId5"/>
    <p:sldId id="315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296" r:id="rId16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A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C5393-8255-41B7-8356-66505525C97A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E6D3C-DFB7-46EE-B165-BD14BF9FA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B16A-6745-45FC-BB0C-F48D10617A96}" type="datetimeFigureOut">
              <a:rPr lang="ko-KR" altLang="en-US" smtClean="0"/>
              <a:pPr/>
              <a:t>2016-08-11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aseball@sports.or.k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cguri@sports.or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3203848" y="5373216"/>
            <a:ext cx="2643206" cy="72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507632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0" y="1714488"/>
            <a:ext cx="914400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600" b="1" dirty="0" smtClean="0">
                <a:solidFill>
                  <a:schemeClr val="tx1"/>
                </a:solidFill>
              </a:rPr>
              <a:t>인터넷 경기실적증명서 </a:t>
            </a:r>
            <a:endParaRPr lang="en-US" altLang="ko-KR" sz="4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4600" b="1" dirty="0" smtClean="0">
                <a:solidFill>
                  <a:schemeClr val="tx1"/>
                </a:solidFill>
              </a:rPr>
              <a:t>발급안내 매뉴얼</a:t>
            </a:r>
            <a:endParaRPr lang="ko-KR" altLang="en-US" sz="4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발급안내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584" y="530120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등록이력을 통하여 본인등록이력을 클릭하여 발급신청을 진행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5157192"/>
            <a:ext cx="8136904" cy="1008112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25" name="그림 2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6868779" cy="3802360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2843808" y="2348880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283968" y="2348880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835696" y="4005064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835696" y="4221088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발급안내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584" y="530120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개인신상 입력과 필요한 증명서종류를 선택하여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증명서 발급 신청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5157192"/>
            <a:ext cx="8136904" cy="1008112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25" name="그림 2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196752"/>
            <a:ext cx="5040560" cy="3909908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3131840" y="2924944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843808" y="2348880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5436096" y="2924944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563888" y="3356992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203848" y="3789040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275856" y="4221088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28184" y="2132856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발급안내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584" y="530120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개인신상 입력과 실적증명서가 필요한 연도를 입력하고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조회후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증명서 발급 신청 클릭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5157192"/>
            <a:ext cx="8136904" cy="1008112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34" name="그림 33" descr="7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256389"/>
            <a:ext cx="5328592" cy="3764172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2987824" y="1268760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491880" y="1556792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059832" y="1988840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059832" y="2420888"/>
            <a:ext cx="93610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27984" y="3212976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32040" y="4293096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발급안내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584" y="530120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본인이 입력한 내용이 정확하게 기입되었는지 확인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5157192"/>
            <a:ext cx="8136904" cy="1008112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19872" y="1412776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그림 33" descr="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1124744"/>
            <a:ext cx="5040560" cy="4019356"/>
          </a:xfrm>
          <a:prstGeom prst="rect">
            <a:avLst/>
          </a:prstGeom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91880" y="1556792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19872" y="1988840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직사각형 36"/>
          <p:cNvSpPr/>
          <p:nvPr/>
        </p:nvSpPr>
        <p:spPr>
          <a:xfrm>
            <a:off x="2915816" y="1700808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2987824" y="2276872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5580112" y="2276872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3563888" y="2492896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3203848" y="2924944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203848" y="3356992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23928" y="4509120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발급안내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584" y="530120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대한야구협회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운영팀에서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선수 정보와 성적 실적 등을 확인하고 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승인완료상태로 변경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결제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발급 정보에서 상태가 승인완료가 되면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민원인의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에서 인쇄하여 증명서 발급완료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5085184"/>
            <a:ext cx="8136904" cy="1152128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23928" y="4509120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그림 26" descr="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1196752"/>
            <a:ext cx="4824536" cy="3671384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3059832" y="2924944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059832" y="3140968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203848" y="3356992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4211960" y="1196752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5364088" y="3140968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3059832" y="3645024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3059832" y="3861048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5364088" y="3717032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75856" y="4365104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발급안내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8971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기타문의처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11560" y="1340768"/>
            <a:ext cx="8064896" cy="2232248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en-US" altLang="ko-KR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대한야구협회 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운영팀</a:t>
            </a:r>
            <a:endParaRPr lang="en-US" altLang="ko-KR" sz="24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신정섭 사원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김영휘 사원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02-572-8411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hlinkClick r:id="rId3"/>
              </a:rPr>
              <a:t>baseball@sports.or.kr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,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hlinkClick r:id="rId4"/>
              </a:rPr>
              <a:t>mcguri@sports.or.kr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23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164288" y="116632"/>
            <a:ext cx="197971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</a:t>
            </a:r>
            <a:r>
              <a:rPr lang="ko-KR" altLang="en-US" b="1" dirty="0" smtClean="0"/>
              <a:t>샘플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야수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25" name="그림 24" descr="S28C-616081115190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52554"/>
            <a:ext cx="7344816" cy="5192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</a:t>
            </a:r>
            <a:r>
              <a:rPr lang="ko-KR" altLang="en-US" b="1" dirty="0" smtClean="0"/>
              <a:t>샘플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투</a:t>
            </a:r>
            <a:r>
              <a:rPr lang="ko-KR" altLang="en-US" b="1" dirty="0" smtClean="0"/>
              <a:t>수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5" name="그림 14" descr="S28C-616081115190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7236296" cy="5116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등록확인서 </a:t>
            </a:r>
            <a:r>
              <a:rPr lang="ko-KR" altLang="en-US" b="1" dirty="0" smtClean="0"/>
              <a:t>샘플 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5" name="그림 14" descr="S28C-616081115191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196752"/>
            <a:ext cx="3748031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발급안내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584" y="530120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대한야구협회 사이트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증명서 발급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페이지에 접속하여 증명서발급 클릭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&lt;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현재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2005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~ 2016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기간의 실적 및 등록사항만 발급가능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추후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DB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보강을 통해 기간을 차차 늘려갈 예정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5157192"/>
            <a:ext cx="8136904" cy="1008112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9" name="그림 1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340768"/>
            <a:ext cx="5995133" cy="3691768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8024" y="4328516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20272" y="2564904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발급안내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584" y="530120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대한체육회 인터넷 증명서 발급 시스템에 접속</a:t>
            </a:r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5157192"/>
            <a:ext cx="8136904" cy="1008112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25" name="그림 2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96752"/>
            <a:ext cx="6552728" cy="376795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19672" y="3212976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발급안내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584" y="530120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종목에서 야구 선택하여 클릭하여 증명서 발급페이지로 이동 </a:t>
            </a:r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5157192"/>
            <a:ext cx="8136904" cy="1008112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19672" y="3212976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그림 18" descr="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7664" y="1268760"/>
            <a:ext cx="6264696" cy="3752258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59832" y="3789040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발급안내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584" y="530120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증명서 발급 페이지에서 필요한 증명서를 선택하여 접속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5157192"/>
            <a:ext cx="8136904" cy="1008112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9" name="그림 18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6840760" cy="3893527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19672" y="3068960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경기실적증명서 발급안내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584" y="5301208"/>
            <a:ext cx="76328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발급인의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본인명의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아이핀과 휴대폰 인증을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통하여 본인인증 확인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5157192"/>
            <a:ext cx="8136904" cy="1008112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25" name="그림 2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6446490" cy="3867894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19872" y="3933056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20072" y="3896468"/>
            <a:ext cx="360040" cy="3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9093</TotalTime>
  <Words>187</Words>
  <Application>Microsoft Office PowerPoint</Application>
  <PresentationFormat>화면 슬라이드 쇼(4:3)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지도자 및 선수등록 안내</dc:title>
  <dc:creator>KBA7</dc:creator>
  <cp:lastModifiedBy>KBA5</cp:lastModifiedBy>
  <cp:revision>150</cp:revision>
  <dcterms:created xsi:type="dcterms:W3CDTF">2015-01-05T04:29:19Z</dcterms:created>
  <dcterms:modified xsi:type="dcterms:W3CDTF">2016-08-11T06:19:33Z</dcterms:modified>
</cp:coreProperties>
</file>